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3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C12"/>
    <a:srgbClr val="1C23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582" y="44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0E4F-13B6-43F3-89BB-64B159A90DAA}" type="datetimeFigureOut">
              <a:rPr lang="ko-KR" altLang="en-US" smtClean="0"/>
              <a:pPr/>
              <a:t>2015-03-14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CB8D-CEF8-49A7-8C5F-D89ADB3E27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04662" y="395537"/>
          <a:ext cx="6120683" cy="8341630"/>
        </p:xfrm>
        <a:graphic>
          <a:graphicData uri="http://schemas.openxmlformats.org/drawingml/2006/table">
            <a:tbl>
              <a:tblPr/>
              <a:tblGrid>
                <a:gridCol w="1352327"/>
                <a:gridCol w="951931"/>
                <a:gridCol w="229435"/>
                <a:gridCol w="418637"/>
                <a:gridCol w="692684"/>
                <a:gridCol w="531452"/>
                <a:gridCol w="432048"/>
                <a:gridCol w="122297"/>
                <a:gridCol w="381759"/>
                <a:gridCol w="470767"/>
                <a:gridCol w="537346"/>
              </a:tblGrid>
              <a:tr h="256086">
                <a:tc gridSpan="11">
                  <a:txBody>
                    <a:bodyPr/>
                    <a:lstStyle/>
                    <a:p>
                      <a:pPr algn="ctr"/>
                      <a:endParaRPr lang="en-US" altLang="ko-KR" sz="1600" b="1" dirty="0" smtClean="0"/>
                    </a:p>
                    <a:p>
                      <a:pPr algn="ctr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800" b="1" dirty="0">
                          <a:latin typeface="HY헤드라인M" pitchFamily="18" charset="-127"/>
                          <a:ea typeface="HY헤드라인M" pitchFamily="18" charset="-127"/>
                        </a:rPr>
                        <a:t>원 가 입 신 청 서</a:t>
                      </a:r>
                      <a:r>
                        <a:rPr lang="ko-KR" altLang="en-US" sz="1800" b="1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800" b="1" dirty="0" smtClean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/>
                      <a:endParaRPr lang="ko-KR" altLang="en-US" sz="1600" dirty="0"/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539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회원구분</a:t>
                      </a: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정회원 </a:t>
                      </a:r>
                      <a:r>
                        <a:rPr lang="en-US" altLang="ko-KR" sz="1000" dirty="0" smtClean="0">
                          <a:latin typeface="HY동녘B" pitchFamily="18" charset="-127"/>
                          <a:ea typeface="HY동녘B" pitchFamily="18" charset="-127"/>
                        </a:rPr>
                        <a:t>(   </a:t>
                      </a:r>
                      <a:r>
                        <a:rPr lang="en-US" altLang="ko-KR" sz="1000" baseline="0" dirty="0" smtClean="0">
                          <a:latin typeface="HY동녘B" pitchFamily="18" charset="-127"/>
                          <a:ea typeface="HY동녘B" pitchFamily="18" charset="-127"/>
                        </a:rPr>
                        <a:t>     </a:t>
                      </a:r>
                      <a:r>
                        <a:rPr lang="en-US" altLang="ko-KR" sz="1000" dirty="0" smtClean="0">
                          <a:latin typeface="HY동녘B" pitchFamily="18" charset="-127"/>
                          <a:ea typeface="HY동녘B" pitchFamily="18" charset="-127"/>
                        </a:rPr>
                        <a:t>   </a:t>
                      </a:r>
                      <a:r>
                        <a:rPr lang="en-US" altLang="ko-KR" sz="1000" dirty="0">
                          <a:latin typeface="HY동녘B" pitchFamily="18" charset="-127"/>
                          <a:ea typeface="HY동녘B" pitchFamily="18" charset="-127"/>
                        </a:rPr>
                        <a:t>) </a:t>
                      </a:r>
                      <a:r>
                        <a:rPr lang="en-US" altLang="ko-KR" sz="1000" dirty="0" smtClean="0">
                          <a:latin typeface="HY동녘B" pitchFamily="18" charset="-127"/>
                          <a:ea typeface="HY동녘B" pitchFamily="18" charset="-127"/>
                        </a:rPr>
                        <a:t>             </a:t>
                      </a:r>
                      <a:r>
                        <a:rPr lang="ko-KR" altLang="en-US" sz="1000" dirty="0" smtClean="0">
                          <a:latin typeface="HY동녘B" pitchFamily="18" charset="-127"/>
                          <a:ea typeface="HY동녘B" pitchFamily="18" charset="-127"/>
                        </a:rPr>
                        <a:t>일반회원 </a:t>
                      </a:r>
                      <a:r>
                        <a:rPr lang="en-US" altLang="ko-KR" sz="1000" dirty="0">
                          <a:latin typeface="HY동녘B" pitchFamily="18" charset="-127"/>
                          <a:ea typeface="HY동녘B" pitchFamily="18" charset="-127"/>
                        </a:rPr>
                        <a:t>( </a:t>
                      </a:r>
                      <a:r>
                        <a:rPr lang="en-US" altLang="ko-KR" sz="1000" dirty="0" smtClean="0">
                          <a:latin typeface="HY동녘B" pitchFamily="18" charset="-127"/>
                          <a:ea typeface="HY동녘B" pitchFamily="18" charset="-127"/>
                        </a:rPr>
                        <a:t>         )</a:t>
                      </a:r>
                      <a:endParaRPr lang="en-US" altLang="ko-KR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388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성 명</a:t>
                      </a: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000" dirty="0" err="1">
                          <a:latin typeface="HY동녘B" pitchFamily="18" charset="-127"/>
                          <a:ea typeface="HY동녘B" pitchFamily="18" charset="-127"/>
                        </a:rPr>
                        <a:t>농장명</a:t>
                      </a:r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>
                          <a:latin typeface="HY동녘B" pitchFamily="18" charset="-127"/>
                          <a:ea typeface="HY동녘B" pitchFamily="18" charset="-127"/>
                        </a:rPr>
                        <a:t>성별</a:t>
                      </a:r>
                      <a:endParaRPr lang="ko-KR" altLang="en-US" sz="100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000" b="1" dirty="0" smtClean="0">
                          <a:latin typeface="HY동녘B" pitchFamily="18" charset="-127"/>
                          <a:ea typeface="HY동녘B" pitchFamily="18" charset="-127"/>
                        </a:rPr>
                        <a:t>남</a:t>
                      </a:r>
                      <a:r>
                        <a:rPr lang="en-US" altLang="ko-KR" sz="1000" b="1" dirty="0" smtClean="0">
                          <a:latin typeface="HY동녘B" pitchFamily="18" charset="-127"/>
                          <a:ea typeface="HY동녘B" pitchFamily="18" charset="-127"/>
                        </a:rPr>
                        <a:t>.</a:t>
                      </a:r>
                      <a:r>
                        <a:rPr lang="ko-KR" altLang="en-US" sz="1000" b="1" dirty="0" smtClean="0">
                          <a:latin typeface="HY동녘B" pitchFamily="18" charset="-127"/>
                          <a:ea typeface="HY동녘B" pitchFamily="18" charset="-127"/>
                        </a:rPr>
                        <a:t>여</a:t>
                      </a:r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>
                          <a:latin typeface="HY동녘B" pitchFamily="18" charset="-127"/>
                          <a:ea typeface="HY동녘B" pitchFamily="18" charset="-127"/>
                        </a:rPr>
                        <a:t>연령</a:t>
                      </a: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주소</a:t>
                      </a:r>
                      <a:r>
                        <a:rPr lang="en-US" altLang="ko-KR" sz="1000" dirty="0">
                          <a:latin typeface="HY동녘B" pitchFamily="18" charset="-127"/>
                          <a:ea typeface="HY동녘B" pitchFamily="18" charset="-127"/>
                        </a:rPr>
                        <a:t>(</a:t>
                      </a:r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자택</a:t>
                      </a:r>
                      <a:r>
                        <a:rPr lang="en-US" altLang="ko-KR" sz="1000" dirty="0">
                          <a:latin typeface="HY동녘B" pitchFamily="18" charset="-127"/>
                          <a:ea typeface="HY동녘B" pitchFamily="18" charset="-127"/>
                        </a:rPr>
                        <a:t>)</a:t>
                      </a: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Y동녘B" pitchFamily="18" charset="-127"/>
                          <a:ea typeface="HY동녘B" pitchFamily="18" charset="-127"/>
                        </a:rPr>
                        <a:t>e-mail </a:t>
                      </a:r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주소</a:t>
                      </a: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연 </a:t>
                      </a:r>
                      <a:r>
                        <a:rPr lang="ko-KR" altLang="en-US" sz="1000" dirty="0" err="1">
                          <a:latin typeface="HY동녘B" pitchFamily="18" charset="-127"/>
                          <a:ea typeface="HY동녘B" pitchFamily="18" charset="-127"/>
                        </a:rPr>
                        <a:t>락</a:t>
                      </a:r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 처</a:t>
                      </a: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사무실</a:t>
                      </a:r>
                      <a:r>
                        <a:rPr lang="en-US" altLang="ko-KR" sz="1000" dirty="0">
                          <a:latin typeface="HY동녘B" pitchFamily="18" charset="-127"/>
                          <a:ea typeface="HY동녘B" pitchFamily="18" charset="-127"/>
                        </a:rPr>
                        <a:t>(</a:t>
                      </a:r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자택</a:t>
                      </a:r>
                      <a:r>
                        <a:rPr lang="en-US" altLang="ko-KR" sz="1000" dirty="0">
                          <a:latin typeface="HY동녘B" pitchFamily="18" charset="-127"/>
                          <a:ea typeface="HY동녘B" pitchFamily="18" charset="-127"/>
                        </a:rPr>
                        <a:t>)</a:t>
                      </a: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휴대폰</a:t>
                      </a: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8032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주 작 목</a:t>
                      </a: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000" dirty="0" err="1">
                          <a:latin typeface="HY동녘B" pitchFamily="18" charset="-127"/>
                          <a:ea typeface="HY동녘B" pitchFamily="18" charset="-127"/>
                        </a:rPr>
                        <a:t>작목명</a:t>
                      </a:r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면적</a:t>
                      </a:r>
                      <a:r>
                        <a:rPr lang="en-US" altLang="ko-KR" sz="1000" dirty="0">
                          <a:latin typeface="HY동녘B" pitchFamily="18" charset="-127"/>
                          <a:ea typeface="HY동녘B" pitchFamily="18" charset="-127"/>
                        </a:rPr>
                        <a:t>(</a:t>
                      </a:r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평</a:t>
                      </a:r>
                      <a:r>
                        <a:rPr lang="en-US" altLang="ko-KR" sz="1000" dirty="0">
                          <a:latin typeface="HY동녘B" pitchFamily="18" charset="-127"/>
                          <a:ea typeface="HY동녘B" pitchFamily="18" charset="-127"/>
                        </a:rPr>
                        <a:t>)</a:t>
                      </a: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00">
                          <a:latin typeface="HY동녘B" pitchFamily="18" charset="-127"/>
                          <a:ea typeface="HY동녘B" pitchFamily="18" charset="-127"/>
                        </a:rPr>
                        <a:t>작목명</a:t>
                      </a: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00">
                          <a:latin typeface="HY동녘B" pitchFamily="18" charset="-127"/>
                          <a:ea typeface="HY동녘B" pitchFamily="18" charset="-127"/>
                        </a:rPr>
                        <a:t>면적</a:t>
                      </a:r>
                      <a:r>
                        <a:rPr lang="en-US" altLang="ko-KR" sz="1000">
                          <a:latin typeface="HY동녘B" pitchFamily="18" charset="-127"/>
                          <a:ea typeface="HY동녘B" pitchFamily="18" charset="-127"/>
                        </a:rPr>
                        <a:t>(</a:t>
                      </a:r>
                      <a:r>
                        <a:rPr lang="ko-KR" altLang="en-US" sz="1000">
                          <a:latin typeface="HY동녘B" pitchFamily="18" charset="-127"/>
                          <a:ea typeface="HY동녘B" pitchFamily="18" charset="-127"/>
                        </a:rPr>
                        <a:t>평</a:t>
                      </a:r>
                      <a:r>
                        <a:rPr lang="en-US" altLang="ko-KR" sz="1000">
                          <a:latin typeface="HY동녘B" pitchFamily="18" charset="-127"/>
                          <a:ea typeface="HY동녘B" pitchFamily="18" charset="-127"/>
                        </a:rPr>
                        <a:t>)</a:t>
                      </a: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7816">
                <a:tc rowSpan="4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전자상거래</a:t>
                      </a:r>
                    </a:p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채널</a:t>
                      </a: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홈페이지</a:t>
                      </a: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000" dirty="0" err="1">
                          <a:latin typeface="HY동녘B" pitchFamily="18" charset="-127"/>
                          <a:ea typeface="HY동녘B" pitchFamily="18" charset="-127"/>
                        </a:rPr>
                        <a:t>블로그</a:t>
                      </a:r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140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000" b="1" dirty="0">
                          <a:latin typeface="HY동녘B" pitchFamily="18" charset="-127"/>
                          <a:ea typeface="HY동녘B" pitchFamily="18" charset="-127"/>
                        </a:rPr>
                        <a:t>수상경력</a:t>
                      </a:r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64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가입동기 및</a:t>
                      </a:r>
                    </a:p>
                    <a:p>
                      <a:pPr algn="ctr"/>
                      <a:r>
                        <a:rPr lang="ko-KR" altLang="en-US" sz="1000" dirty="0">
                          <a:latin typeface="HY동녘B" pitchFamily="18" charset="-127"/>
                          <a:ea typeface="HY동녘B" pitchFamily="18" charset="-127"/>
                        </a:rPr>
                        <a:t>자기소개서</a:t>
                      </a: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US" altLang="ko-KR" sz="1000" dirty="0" smtClean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 dirty="0">
                          <a:latin typeface="HY동녘B" pitchFamily="18" charset="-127"/>
                          <a:ea typeface="HY동녘B" pitchFamily="18" charset="-127"/>
                        </a:rPr>
                        <a:t>활동</a:t>
                      </a:r>
                      <a:r>
                        <a:rPr lang="en-US" altLang="ko-KR" sz="1000" b="1" dirty="0">
                          <a:latin typeface="HY동녘B" pitchFamily="18" charset="-127"/>
                          <a:ea typeface="HY동녘B" pitchFamily="18" charset="-127"/>
                        </a:rPr>
                        <a:t>(</a:t>
                      </a:r>
                      <a:r>
                        <a:rPr lang="ko-KR" altLang="en-US" sz="1000" b="1" dirty="0">
                          <a:latin typeface="HY동녘B" pitchFamily="18" charset="-127"/>
                          <a:ea typeface="HY동녘B" pitchFamily="18" charset="-127"/>
                        </a:rPr>
                        <a:t>가입</a:t>
                      </a:r>
                      <a:r>
                        <a:rPr lang="en-US" altLang="ko-KR" sz="1000" b="1" dirty="0" smtClean="0">
                          <a:latin typeface="HY동녘B" pitchFamily="18" charset="-127"/>
                          <a:ea typeface="HY동녘B" pitchFamily="18" charset="-127"/>
                        </a:rPr>
                        <a:t>)</a:t>
                      </a:r>
                      <a:r>
                        <a:rPr lang="ko-KR" altLang="en-US" sz="1000" b="1" dirty="0" smtClean="0">
                          <a:latin typeface="HY동녘B" pitchFamily="18" charset="-127"/>
                          <a:ea typeface="HY동녘B" pitchFamily="18" charset="-127"/>
                        </a:rPr>
                        <a:t>기 </a:t>
                      </a:r>
                      <a:r>
                        <a:rPr lang="ko-KR" altLang="en-US" sz="1000" b="1" dirty="0">
                          <a:latin typeface="HY동녘B" pitchFamily="18" charset="-127"/>
                          <a:ea typeface="HY동녘B" pitchFamily="18" charset="-127"/>
                        </a:rPr>
                        <a:t>간</a:t>
                      </a:r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marL="23207" marR="23207" marT="11603" marB="116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88312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  <a:p>
                      <a:pPr algn="ctr"/>
                      <a:r>
                        <a:rPr lang="ko-KR" altLang="en-US" sz="1200" dirty="0">
                          <a:latin typeface="HY동녘B" pitchFamily="18" charset="-127"/>
                          <a:ea typeface="HY동녘B" pitchFamily="18" charset="-127"/>
                        </a:rPr>
                        <a:t>본인은 귀 단체의 회원으로 가입하고자 신청합니다</a:t>
                      </a:r>
                      <a:r>
                        <a:rPr lang="en-US" altLang="ko-KR" sz="1200" dirty="0" smtClean="0">
                          <a:latin typeface="HY동녘B" pitchFamily="18" charset="-127"/>
                          <a:ea typeface="HY동녘B" pitchFamily="18" charset="-127"/>
                        </a:rPr>
                        <a:t>.</a:t>
                      </a:r>
                    </a:p>
                    <a:p>
                      <a:pPr algn="ctr"/>
                      <a:endParaRPr lang="en-US" altLang="ko-KR" sz="1200" dirty="0" smtClean="0">
                        <a:latin typeface="HY동녘B" pitchFamily="18" charset="-127"/>
                        <a:ea typeface="HY동녘B" pitchFamily="18" charset="-127"/>
                      </a:endParaRPr>
                    </a:p>
                    <a:p>
                      <a:pPr algn="ctr"/>
                      <a:endParaRPr lang="en-US" altLang="ko-KR" sz="1000" dirty="0">
                        <a:latin typeface="HY동녘B" pitchFamily="18" charset="-127"/>
                        <a:ea typeface="HY동녘B" pitchFamily="18" charset="-127"/>
                      </a:endParaRPr>
                    </a:p>
                    <a:p>
                      <a:pPr marR="381000" algn="r"/>
                      <a:r>
                        <a:rPr lang="en-US" altLang="ko-KR" sz="1200" dirty="0" smtClean="0">
                          <a:latin typeface="HY동녘B" pitchFamily="18" charset="-127"/>
                          <a:ea typeface="HY동녘B" pitchFamily="18" charset="-127"/>
                        </a:rPr>
                        <a:t>2015</a:t>
                      </a:r>
                      <a:r>
                        <a:rPr lang="ko-KR" altLang="en-US" sz="1200" dirty="0" smtClean="0">
                          <a:latin typeface="HY동녘B" pitchFamily="18" charset="-127"/>
                          <a:ea typeface="HY동녘B" pitchFamily="18" charset="-127"/>
                        </a:rPr>
                        <a:t>년  </a:t>
                      </a:r>
                      <a:r>
                        <a:rPr lang="en-US" altLang="ko-KR" sz="1200" dirty="0" smtClean="0">
                          <a:latin typeface="HY동녘B" pitchFamily="18" charset="-127"/>
                          <a:ea typeface="HY동녘B" pitchFamily="18" charset="-127"/>
                        </a:rPr>
                        <a:t>3</a:t>
                      </a:r>
                      <a:r>
                        <a:rPr lang="ko-KR" altLang="en-US" sz="1200" smtClean="0">
                          <a:latin typeface="HY동녘B" pitchFamily="18" charset="-127"/>
                          <a:ea typeface="HY동녘B" pitchFamily="18" charset="-127"/>
                        </a:rPr>
                        <a:t>월  </a:t>
                      </a:r>
                      <a:r>
                        <a:rPr lang="en-US" altLang="ko-KR" sz="1200" baseline="0" smtClean="0">
                          <a:latin typeface="HY동녘B" pitchFamily="18" charset="-127"/>
                          <a:ea typeface="HY동녘B" pitchFamily="18" charset="-127"/>
                        </a:rPr>
                        <a:t>   </a:t>
                      </a:r>
                      <a:r>
                        <a:rPr lang="ko-KR" altLang="en-US" sz="1200" dirty="0" smtClean="0">
                          <a:latin typeface="HY동녘B" pitchFamily="18" charset="-127"/>
                          <a:ea typeface="HY동녘B" pitchFamily="18" charset="-127"/>
                        </a:rPr>
                        <a:t>일</a:t>
                      </a:r>
                      <a:endParaRPr lang="en-US" altLang="ko-KR" sz="1200" dirty="0" smtClean="0">
                        <a:latin typeface="HY동녘B" pitchFamily="18" charset="-127"/>
                        <a:ea typeface="HY동녘B" pitchFamily="18" charset="-127"/>
                      </a:endParaRPr>
                    </a:p>
                    <a:p>
                      <a:pPr marR="381000" algn="r"/>
                      <a:r>
                        <a:rPr lang="en-US" altLang="ko-KR" sz="1200" dirty="0" smtClean="0">
                          <a:latin typeface="HY동녘B" pitchFamily="18" charset="-127"/>
                          <a:ea typeface="HY동녘B" pitchFamily="18" charset="-127"/>
                        </a:rPr>
                        <a:t> </a:t>
                      </a:r>
                      <a:endParaRPr lang="ko-KR" altLang="en-US" sz="1200" dirty="0">
                        <a:latin typeface="HY동녘B" pitchFamily="18" charset="-127"/>
                        <a:ea typeface="HY동녘B" pitchFamily="18" charset="-127"/>
                      </a:endParaRPr>
                    </a:p>
                    <a:p>
                      <a:pPr marR="381000" algn="r"/>
                      <a:r>
                        <a:rPr lang="ko-KR" altLang="en-US" sz="1200" dirty="0" smtClean="0">
                          <a:latin typeface="HY동녘B" pitchFamily="18" charset="-127"/>
                          <a:ea typeface="HY동녘B" pitchFamily="18" charset="-127"/>
                        </a:rPr>
                        <a:t>신청인</a:t>
                      </a:r>
                      <a:r>
                        <a:rPr lang="ko-KR" altLang="en-US" sz="1200" baseline="0" dirty="0" smtClean="0">
                          <a:latin typeface="HY동녘B" pitchFamily="18" charset="-127"/>
                          <a:ea typeface="HY동녘B" pitchFamily="18" charset="-127"/>
                        </a:rPr>
                        <a:t>                  </a:t>
                      </a:r>
                      <a:r>
                        <a:rPr lang="en-US" altLang="ko-KR" sz="1200" dirty="0" smtClean="0">
                          <a:latin typeface="HY동녘B" pitchFamily="18" charset="-127"/>
                          <a:ea typeface="HY동녘B" pitchFamily="18" charset="-127"/>
                        </a:rPr>
                        <a:t>(</a:t>
                      </a:r>
                      <a:r>
                        <a:rPr lang="ko-KR" altLang="en-US" sz="1200" dirty="0">
                          <a:latin typeface="HY동녘B" pitchFamily="18" charset="-127"/>
                          <a:ea typeface="HY동녘B" pitchFamily="18" charset="-127"/>
                        </a:rPr>
                        <a:t>인</a:t>
                      </a:r>
                      <a:r>
                        <a:rPr lang="en-US" altLang="ko-KR" sz="1200" dirty="0" smtClean="0">
                          <a:latin typeface="HY동녘B" pitchFamily="18" charset="-127"/>
                          <a:ea typeface="HY동녘B" pitchFamily="18" charset="-127"/>
                        </a:rPr>
                        <a:t>)</a:t>
                      </a:r>
                    </a:p>
                    <a:p>
                      <a:pPr marR="381000" algn="r"/>
                      <a:endParaRPr lang="en-US" altLang="ko-KR" sz="1000" dirty="0" smtClean="0"/>
                    </a:p>
                    <a:p>
                      <a:pPr marR="381000" algn="r"/>
                      <a:endParaRPr lang="en-US" altLang="ko-KR" sz="1000" dirty="0" smtClean="0"/>
                    </a:p>
                    <a:p>
                      <a:pPr marR="381000" algn="r"/>
                      <a:endParaRPr lang="en-US" altLang="ko-KR" sz="1000" dirty="0" smtClean="0"/>
                    </a:p>
                    <a:p>
                      <a:pPr marR="381000" algn="r"/>
                      <a:endParaRPr lang="en-US" altLang="ko-KR" sz="1000" dirty="0" smtClean="0"/>
                    </a:p>
                    <a:p>
                      <a:pPr marR="381000" algn="ctr"/>
                      <a:endParaRPr lang="en-US" altLang="ko-KR" sz="1000" dirty="0" smtClean="0"/>
                    </a:p>
                    <a:p>
                      <a:pPr marR="381000" algn="r"/>
                      <a:endParaRPr lang="en-US" altLang="ko-KR" sz="1000" dirty="0" smtClean="0"/>
                    </a:p>
                    <a:p>
                      <a:pPr marR="381000" algn="r"/>
                      <a:endParaRPr lang="en-US" altLang="ko-KR" sz="1000" dirty="0"/>
                    </a:p>
                  </a:txBody>
                  <a:tcPr marL="23207" marR="23207" marT="11603" marB="11603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그림 5" descr="경정농마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6712" y="8028384"/>
            <a:ext cx="3168352" cy="6480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65104" y="8244408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</a:t>
            </a:r>
            <a:r>
              <a:rPr lang="ko-KR" altLang="en-US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지회장</a:t>
            </a:r>
            <a:r>
              <a:rPr lang="ko-KR" alt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귀하</a:t>
            </a:r>
            <a:endParaRPr lang="ko-KR" alt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83</Words>
  <Application>Microsoft Office PowerPoint</Application>
  <PresentationFormat>화면 슬라이드 쇼(4:3)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SEC</cp:lastModifiedBy>
  <cp:revision>354</cp:revision>
  <dcterms:created xsi:type="dcterms:W3CDTF">2014-12-27T16:44:29Z</dcterms:created>
  <dcterms:modified xsi:type="dcterms:W3CDTF">2015-03-14T00:07:02Z</dcterms:modified>
</cp:coreProperties>
</file>